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0" r:id="rId6"/>
    <p:sldId id="259" r:id="rId7"/>
    <p:sldId id="261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2288"/>
    <a:srgbClr val="FBE9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964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34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73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440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68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873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806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37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808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88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31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9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AD88B-5BEB-46B0-A8C6-21E1C514559A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90C53-8AD7-4E5D-9E52-5CBC2AE68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2050" name="Picture 2" descr="C:\Users\Public\Documents\wwwroot\kurosquare_material\vcrproject\presentation\logoonly_1920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80928"/>
            <a:ext cx="731522" cy="58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03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user/vcrproject" TargetMode="External"/><Relationship Id="rId2" Type="http://schemas.openxmlformats.org/officeDocument/2006/relationships/hyperlink" Target="http://www.vcrproject.net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youtube.com/watch?v=0iNo7h6oET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_R7W48u7Xp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rgbClr val="F22288"/>
                </a:solidFill>
              </a:rPr>
              <a:t>　　　　　　　　　　から始まる</a:t>
            </a:r>
            <a:r>
              <a:rPr lang="en-US" altLang="ja-JP" dirty="0" smtClean="0">
                <a:solidFill>
                  <a:srgbClr val="F22288"/>
                </a:solidFill>
              </a:rPr>
              <a:t>DTM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368152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rgbClr val="F22288"/>
                </a:solidFill>
              </a:rPr>
              <a:t>VCR </a:t>
            </a:r>
            <a:r>
              <a:rPr lang="en-US" altLang="ja-JP" dirty="0" smtClean="0">
                <a:solidFill>
                  <a:srgbClr val="F22288"/>
                </a:solidFill>
              </a:rPr>
              <a:t>project</a:t>
            </a:r>
          </a:p>
          <a:p>
            <a:r>
              <a:rPr lang="ja-JP" altLang="en-US" dirty="0" smtClean="0"/>
              <a:t>桃内あおば</a:t>
            </a:r>
            <a:endParaRPr kumimoji="1" lang="ja-JP" altLang="en-US" dirty="0"/>
          </a:p>
        </p:txBody>
      </p:sp>
      <p:pic>
        <p:nvPicPr>
          <p:cNvPr id="1028" name="Picture 4" descr="C:\Users\Public\Documents\wwwroot\kurosquare_material\vcrproject\UTAU\vcr_tetsunemai\鉄音まい素材集\tetsunemai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0124"/>
            <a:ext cx="3554412" cy="142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11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F22288"/>
                </a:solidFill>
              </a:rPr>
              <a:t>VCR</a:t>
            </a:r>
            <a:r>
              <a:rPr lang="ja-JP" altLang="en-US" dirty="0">
                <a:solidFill>
                  <a:srgbClr val="F22288"/>
                </a:solidFill>
              </a:rPr>
              <a:t> </a:t>
            </a:r>
            <a:r>
              <a:rPr lang="en-US" altLang="ja-JP" dirty="0" smtClean="0">
                <a:solidFill>
                  <a:srgbClr val="F22288"/>
                </a:solidFill>
              </a:rPr>
              <a:t>project</a:t>
            </a:r>
            <a:r>
              <a:rPr lang="ja-JP" altLang="en-US" dirty="0" smtClean="0">
                <a:solidFill>
                  <a:srgbClr val="F22288"/>
                </a:solidFill>
              </a:rPr>
              <a:t>の活動場所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公式</a:t>
            </a:r>
            <a:r>
              <a:rPr lang="ja-JP" altLang="en-US" dirty="0" smtClean="0"/>
              <a:t>サイト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en-US" altLang="ja-JP" dirty="0" smtClean="0">
                <a:hlinkClick r:id="rId2"/>
              </a:rPr>
              <a:t>http://www.vcrproject.net/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 smtClean="0"/>
              <a:t>YouTube</a:t>
            </a:r>
            <a:r>
              <a:rPr kumimoji="1" lang="ja-JP" altLang="en-US" dirty="0" smtClean="0"/>
              <a:t>チャンネル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>
                <a:hlinkClick r:id="rId3"/>
              </a:rPr>
              <a:t>http://www.youtube.com/user/vcrproject</a:t>
            </a:r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839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>
                <a:solidFill>
                  <a:srgbClr val="F22288"/>
                </a:solidFill>
              </a:rPr>
              <a:t>メンバー募集中（</a:t>
            </a:r>
            <a:r>
              <a:rPr lang="ja-JP" altLang="en-US" dirty="0">
                <a:solidFill>
                  <a:srgbClr val="F22288"/>
                </a:solidFill>
              </a:rPr>
              <a:t>おまけ</a:t>
            </a:r>
            <a:r>
              <a:rPr kumimoji="1" lang="ja-JP" altLang="en-US" dirty="0" smtClean="0">
                <a:solidFill>
                  <a:srgbClr val="F22288"/>
                </a:solidFill>
              </a:rPr>
              <a:t>）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音源</a:t>
            </a:r>
            <a:r>
              <a:rPr lang="ja-JP" altLang="en-US" dirty="0" smtClean="0"/>
              <a:t>（</a:t>
            </a:r>
            <a:r>
              <a:rPr lang="en-US" altLang="ja-JP" dirty="0" smtClean="0"/>
              <a:t>UTAU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>合成音声など）</a:t>
            </a:r>
            <a:endParaRPr lang="en-US" altLang="ja-JP" dirty="0" smtClean="0"/>
          </a:p>
          <a:p>
            <a:r>
              <a:rPr lang="ja-JP" altLang="en-US" dirty="0" smtClean="0"/>
              <a:t>キャラクター（</a:t>
            </a:r>
            <a:r>
              <a:rPr lang="en-US" altLang="ja-JP" dirty="0" smtClean="0"/>
              <a:t>3D</a:t>
            </a:r>
            <a:r>
              <a:rPr lang="ja-JP" altLang="en-US" dirty="0" smtClean="0"/>
              <a:t>モデルなど）</a:t>
            </a:r>
            <a:endParaRPr lang="en-US" altLang="ja-JP" dirty="0" smtClean="0"/>
          </a:p>
          <a:p>
            <a:r>
              <a:rPr lang="ja-JP" altLang="en-US" dirty="0" smtClean="0"/>
              <a:t>声に関すること</a:t>
            </a:r>
            <a:endParaRPr lang="en-US" altLang="ja-JP" dirty="0" smtClean="0"/>
          </a:p>
          <a:p>
            <a:r>
              <a:rPr lang="ja-JP" altLang="en-US" dirty="0" smtClean="0"/>
              <a:t>音楽</a:t>
            </a:r>
            <a:endParaRPr lang="en-US" altLang="ja-JP" dirty="0"/>
          </a:p>
          <a:p>
            <a:r>
              <a:rPr lang="ja-JP" altLang="en-US" dirty="0" smtClean="0"/>
              <a:t>ネットラジオ</a:t>
            </a:r>
            <a:endParaRPr lang="en-US" altLang="ja-JP" dirty="0" smtClean="0"/>
          </a:p>
          <a:p>
            <a:r>
              <a:rPr lang="ja-JP" altLang="en-US" dirty="0" smtClean="0"/>
              <a:t>鉄道</a:t>
            </a:r>
            <a:endParaRPr lang="en-US" altLang="ja-JP" dirty="0" smtClean="0"/>
          </a:p>
          <a:p>
            <a:r>
              <a:rPr lang="ja-JP" altLang="en-US" dirty="0" smtClean="0"/>
              <a:t>その他、なんでも</a:t>
            </a:r>
            <a:r>
              <a:rPr lang="en-US" altLang="ja-JP" dirty="0" smtClean="0"/>
              <a:t>OK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0482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 marL="0" indent="0" algn="ctr">
              <a:buNone/>
            </a:pPr>
            <a:r>
              <a:rPr kumimoji="1" lang="en-US" altLang="ja-JP" dirty="0" smtClean="0"/>
              <a:t>Presented by VCR project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657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F22288"/>
                </a:solidFill>
              </a:rPr>
              <a:t>VOCALOID </a:t>
            </a:r>
            <a:r>
              <a:rPr kumimoji="1" lang="ja-JP" altLang="en-US" dirty="0" smtClean="0">
                <a:solidFill>
                  <a:srgbClr val="F22288"/>
                </a:solidFill>
              </a:rPr>
              <a:t>と </a:t>
            </a:r>
            <a:r>
              <a:rPr kumimoji="1" lang="en-US" altLang="ja-JP" dirty="0" smtClean="0">
                <a:solidFill>
                  <a:srgbClr val="F22288"/>
                </a:solidFill>
              </a:rPr>
              <a:t>UTAU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pic>
        <p:nvPicPr>
          <p:cNvPr id="4" name="コンテンツ プレースホルダー 3" descr="VOCALOID Editor - Untitled1 *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4680520" cy="3510391"/>
          </a:xfrm>
        </p:spPr>
      </p:pic>
      <p:pic>
        <p:nvPicPr>
          <p:cNvPr id="5" name="図 4" descr="*新規プロジェクト - ＵＴＡＵ Ver 0.4.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304" y="2132856"/>
            <a:ext cx="4680520" cy="351039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95536" y="5733256"/>
            <a:ext cx="8164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見た目も操作性も似ていますが</a:t>
            </a:r>
            <a:r>
              <a:rPr kumimoji="1" lang="en-US" altLang="ja-JP" sz="3200" dirty="0" smtClean="0"/>
              <a:t>…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7933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F22288"/>
                </a:solidFill>
              </a:rPr>
              <a:t>VOCALOID</a:t>
            </a:r>
            <a:r>
              <a:rPr lang="ja-JP" altLang="en-US" dirty="0" smtClean="0">
                <a:solidFill>
                  <a:srgbClr val="F22288"/>
                </a:solidFill>
              </a:rPr>
              <a:t>と</a:t>
            </a:r>
            <a:r>
              <a:rPr lang="en-US" altLang="ja-JP" dirty="0" smtClean="0">
                <a:solidFill>
                  <a:srgbClr val="F22288"/>
                </a:solidFill>
              </a:rPr>
              <a:t>UTAU</a:t>
            </a:r>
            <a:r>
              <a:rPr lang="ja-JP" altLang="en-US" dirty="0" smtClean="0">
                <a:solidFill>
                  <a:srgbClr val="F22288"/>
                </a:solidFill>
              </a:rPr>
              <a:t>の違い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VOCALOID</a:t>
            </a:r>
            <a:br>
              <a:rPr kumimoji="1" lang="en-US" altLang="ja-JP" dirty="0" smtClean="0"/>
            </a:br>
            <a:r>
              <a:rPr kumimoji="1" lang="en-US" altLang="ja-JP" dirty="0" smtClean="0"/>
              <a:t>…</a:t>
            </a:r>
            <a:r>
              <a:rPr kumimoji="1" lang="ja-JP" altLang="en-US" dirty="0" smtClean="0"/>
              <a:t>音程に歌詞を入れると歌</a:t>
            </a:r>
            <a:r>
              <a:rPr lang="ja-JP" altLang="en-US" dirty="0" smtClean="0"/>
              <a:t>って</a:t>
            </a:r>
            <a:r>
              <a:rPr lang="ja-JP" altLang="en-US" dirty="0"/>
              <a:t>くれる</a:t>
            </a:r>
            <a:r>
              <a:rPr lang="ja-JP" altLang="en-US" dirty="0" smtClean="0"/>
              <a:t>ソフトウェアとして有名</a:t>
            </a:r>
            <a:endParaRPr kumimoji="1" lang="en-US" altLang="ja-JP" dirty="0" smtClean="0"/>
          </a:p>
          <a:p>
            <a:r>
              <a:rPr lang="en-US" altLang="ja-JP" dirty="0" smtClean="0"/>
              <a:t>UTAU</a:t>
            </a:r>
            <a:br>
              <a:rPr lang="en-US" altLang="ja-JP" dirty="0" smtClean="0"/>
            </a:br>
            <a:r>
              <a:rPr lang="en-US" altLang="ja-JP" dirty="0" smtClean="0"/>
              <a:t>…VOCALOID</a:t>
            </a:r>
            <a:r>
              <a:rPr lang="ja-JP" altLang="en-US" dirty="0" smtClean="0"/>
              <a:t>と同じく、歌ってくれるソフトウェアの一つ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 algn="ctr">
              <a:buNone/>
            </a:pPr>
            <a:r>
              <a:rPr kumimoji="1" lang="ja-JP" altLang="en-US" dirty="0" smtClean="0">
                <a:solidFill>
                  <a:schemeClr val="accent1"/>
                </a:solidFill>
              </a:rPr>
              <a:t>どちらも「歌を歌わせる」ためのソフトです。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6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rgbClr val="F22288"/>
                </a:solidFill>
              </a:rPr>
              <a:t>「　　　　　　」とは？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b="1" dirty="0" smtClean="0">
                <a:solidFill>
                  <a:schemeClr val="accent5">
                    <a:lumMod val="75000"/>
                  </a:schemeClr>
                </a:solidFill>
              </a:rPr>
              <a:t>初音ミク</a:t>
            </a:r>
            <a:r>
              <a:rPr kumimoji="1" lang="ja-JP" altLang="en-US" dirty="0" smtClean="0"/>
              <a:t>≒</a:t>
            </a:r>
            <a:r>
              <a:rPr kumimoji="1" lang="en-US" altLang="ja-JP" dirty="0" smtClean="0"/>
              <a:t>VOCALOID</a:t>
            </a:r>
            <a:br>
              <a:rPr kumimoji="1" lang="en-US" altLang="ja-JP" dirty="0" smtClean="0"/>
            </a:br>
            <a:r>
              <a:rPr kumimoji="1" lang="en-US" altLang="ja-JP" dirty="0" smtClean="0"/>
              <a:t>…VOCALOID</a:t>
            </a:r>
            <a:r>
              <a:rPr lang="ja-JP" altLang="en-US" dirty="0" smtClean="0"/>
              <a:t>の音源の一つで、キャラクターとしても活躍</a:t>
            </a:r>
            <a:endParaRPr kumimoji="1" lang="en-US" altLang="ja-JP" dirty="0" smtClean="0"/>
          </a:p>
          <a:p>
            <a:r>
              <a:rPr lang="ja-JP" altLang="en-US" b="1" dirty="0">
                <a:solidFill>
                  <a:srgbClr val="F22288"/>
                </a:solidFill>
              </a:rPr>
              <a:t>鉄音</a:t>
            </a:r>
            <a:r>
              <a:rPr lang="ja-JP" altLang="en-US" b="1" dirty="0" err="1" smtClean="0">
                <a:solidFill>
                  <a:srgbClr val="F22288"/>
                </a:solidFill>
              </a:rPr>
              <a:t>まい</a:t>
            </a:r>
            <a:r>
              <a:rPr lang="ja-JP" altLang="en-US" dirty="0" smtClean="0"/>
              <a:t>≒</a:t>
            </a:r>
            <a:r>
              <a:rPr lang="en-US" altLang="ja-JP" dirty="0" smtClean="0"/>
              <a:t>UTAU</a:t>
            </a:r>
            <a:br>
              <a:rPr lang="en-US" altLang="ja-JP" dirty="0" smtClean="0"/>
            </a:br>
            <a:r>
              <a:rPr lang="en-US" altLang="ja-JP" dirty="0"/>
              <a:t>…UTAU</a:t>
            </a:r>
            <a:r>
              <a:rPr lang="ja-JP" altLang="en-US" dirty="0"/>
              <a:t>音源の</a:t>
            </a:r>
            <a:r>
              <a:rPr lang="ja-JP" altLang="en-US" dirty="0" smtClean="0"/>
              <a:t>一つ</a:t>
            </a:r>
            <a:r>
              <a:rPr lang="ja-JP" altLang="en-US" dirty="0"/>
              <a:t>で、</a:t>
            </a:r>
            <a:r>
              <a:rPr lang="en-US" altLang="ja-JP" dirty="0" smtClean="0"/>
              <a:t>VCR project</a:t>
            </a:r>
            <a:r>
              <a:rPr lang="ja-JP" altLang="en-US" dirty="0" smtClean="0"/>
              <a:t>が生み出したキャラクター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 algn="ctr">
              <a:buNone/>
            </a:pPr>
            <a:r>
              <a:rPr lang="ja-JP" altLang="en-US" dirty="0" smtClean="0">
                <a:solidFill>
                  <a:schemeClr val="accent1"/>
                </a:solidFill>
              </a:rPr>
              <a:t>極端な話</a:t>
            </a:r>
            <a:r>
              <a:rPr kumimoji="1" lang="ja-JP" altLang="en-US" dirty="0" smtClean="0">
                <a:solidFill>
                  <a:schemeClr val="accent1"/>
                </a:solidFill>
              </a:rPr>
              <a:t>、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VCR</a:t>
            </a:r>
            <a:r>
              <a:rPr kumimoji="1" lang="ja-JP" altLang="en-US" dirty="0" smtClean="0">
                <a:solidFill>
                  <a:schemeClr val="accent1"/>
                </a:solidFill>
              </a:rPr>
              <a:t>が関わっているか、否か。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C:\Users\Public\Documents\wwwroot\kurosquare_material\vcrproject\presentation\tetsunemai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48679"/>
            <a:ext cx="2132204" cy="85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93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22288"/>
                </a:solidFill>
              </a:rPr>
              <a:t>オリジナル曲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1100" dirty="0">
                <a:hlinkClick r:id="rId2"/>
              </a:rPr>
              <a:t>http://</a:t>
            </a:r>
            <a:r>
              <a:rPr lang="en-US" altLang="ja-JP" sz="1100" dirty="0" smtClean="0">
                <a:hlinkClick r:id="rId2"/>
              </a:rPr>
              <a:t>www.youtube.com/watch?v=0iNo7h6oETU</a:t>
            </a:r>
            <a:endParaRPr kumimoji="1" lang="ja-JP" altLang="en-US" dirty="0"/>
          </a:p>
        </p:txBody>
      </p:sp>
      <p:pic>
        <p:nvPicPr>
          <p:cNvPr id="4098" name="Picture 2" descr="C:\Users\Public\Documents\wwwroot\kurosquare_material\vcrproject\presentation\vcr2013_hajimemac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128000" cy="457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16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F22288"/>
                </a:solidFill>
              </a:rPr>
              <a:t>UTAU</a:t>
            </a:r>
            <a:r>
              <a:rPr lang="ja-JP" altLang="en-US" dirty="0" smtClean="0">
                <a:solidFill>
                  <a:srgbClr val="F22288"/>
                </a:solidFill>
              </a:rPr>
              <a:t>の特徴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/>
          <a:lstStyle/>
          <a:p>
            <a:r>
              <a:rPr lang="en-US" altLang="ja-JP" dirty="0"/>
              <a:t>UTAU</a:t>
            </a:r>
            <a:r>
              <a:rPr lang="ja-JP" altLang="en-US" dirty="0"/>
              <a:t>本体はフリーソフトだから気楽に試せる</a:t>
            </a:r>
            <a:endParaRPr lang="en-US" altLang="ja-JP" dirty="0"/>
          </a:p>
          <a:p>
            <a:r>
              <a:rPr lang="ja-JP" altLang="en-US" dirty="0" smtClean="0"/>
              <a:t>音源は自分好みにカスタマイズできる</a:t>
            </a:r>
            <a:endParaRPr lang="en-US" altLang="ja-JP" dirty="0"/>
          </a:p>
          <a:p>
            <a:r>
              <a:rPr kumimoji="1" lang="ja-JP" altLang="en-US" dirty="0" smtClean="0"/>
              <a:t>誰でも、声を録音すれば音源を作れる！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→　</a:t>
            </a:r>
            <a:r>
              <a:rPr lang="ja-JP" altLang="en-US" dirty="0" smtClean="0"/>
              <a:t>「</a:t>
            </a:r>
            <a:r>
              <a:rPr lang="ja-JP" altLang="en-US" dirty="0" smtClean="0">
                <a:solidFill>
                  <a:srgbClr val="F22288"/>
                </a:solidFill>
              </a:rPr>
              <a:t>鉄音</a:t>
            </a:r>
            <a:r>
              <a:rPr lang="ja-JP" altLang="en-US" dirty="0" err="1" smtClean="0">
                <a:solidFill>
                  <a:srgbClr val="F22288"/>
                </a:solidFill>
              </a:rPr>
              <a:t>まい</a:t>
            </a:r>
            <a:r>
              <a:rPr lang="ja-JP" altLang="en-US" dirty="0" smtClean="0"/>
              <a:t>」の音声は、舞坂うさも</a:t>
            </a:r>
            <a:r>
              <a:rPr lang="ja-JP" altLang="en-US" dirty="0" err="1" smtClean="0"/>
              <a:t>さんの</a:t>
            </a:r>
            <a:r>
              <a:rPr lang="ja-JP" altLang="en-US" dirty="0" smtClean="0"/>
              <a:t>声をサンプリングしたもの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5445224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 smtClean="0">
                <a:solidFill>
                  <a:schemeClr val="tx2">
                    <a:lumMod val="75000"/>
                  </a:schemeClr>
                </a:solidFill>
              </a:rPr>
              <a:t>こえ</a:t>
            </a:r>
            <a:r>
              <a:rPr kumimoji="1" lang="ja-JP" altLang="en-US" sz="3200" dirty="0" smtClean="0">
                <a:solidFill>
                  <a:schemeClr val="tx2">
                    <a:lumMod val="75000"/>
                  </a:schemeClr>
                </a:solidFill>
              </a:rPr>
              <a:t>の活動とも相性が良い！</a:t>
            </a:r>
            <a:endParaRPr kumimoji="1" lang="ja-JP" alt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29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rgbClr val="F22288"/>
                </a:solidFill>
              </a:rPr>
              <a:t>広がるコミュニティ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共同作業を通じてコミュニケーション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曲作りで意見交換</a:t>
            </a:r>
            <a:endParaRPr kumimoji="1" lang="en-US" altLang="ja-JP" dirty="0" smtClean="0"/>
          </a:p>
          <a:p>
            <a:r>
              <a:rPr kumimoji="1" lang="en-US" altLang="ja-JP" dirty="0" smtClean="0"/>
              <a:t>VCR project</a:t>
            </a:r>
            <a:r>
              <a:rPr kumimoji="1" lang="ja-JP" altLang="en-US" dirty="0" smtClean="0"/>
              <a:t>オフ会が実現（</a:t>
            </a:r>
            <a:r>
              <a:rPr kumimoji="1" lang="en-US" altLang="ja-JP" dirty="0" smtClean="0"/>
              <a:t>in </a:t>
            </a:r>
            <a:r>
              <a:rPr kumimoji="1" lang="ja-JP" altLang="en-US" dirty="0" smtClean="0"/>
              <a:t>仙台）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sz="1000" dirty="0" smtClean="0">
                <a:hlinkClick r:id="rId2"/>
              </a:rPr>
              <a:t>http</a:t>
            </a:r>
            <a:r>
              <a:rPr lang="en-US" altLang="ja-JP" sz="1000" dirty="0">
                <a:hlinkClick r:id="rId2"/>
              </a:rPr>
              <a:t>://www.youtube.com/watch?v=_</a:t>
            </a:r>
            <a:r>
              <a:rPr lang="en-US" altLang="ja-JP" sz="1000" dirty="0" smtClean="0">
                <a:hlinkClick r:id="rId2"/>
              </a:rPr>
              <a:t>R7W48u7Xpo</a:t>
            </a:r>
            <a:endParaRPr lang="en-US" altLang="ja-JP" sz="1000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そして</a:t>
            </a: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アルトエアさんによる新音源が登場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404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255458"/>
            <a:ext cx="5291339" cy="7484303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22288"/>
                </a:solidFill>
              </a:rPr>
              <a:t>「　　　　　　　」の概要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音源提供　→　</a:t>
            </a:r>
            <a:r>
              <a:rPr lang="ja-JP" altLang="en-US" dirty="0" smtClean="0"/>
              <a:t>アルトエアさん</a:t>
            </a:r>
            <a:endParaRPr lang="en-US" altLang="ja-JP" dirty="0" smtClean="0"/>
          </a:p>
          <a:p>
            <a:r>
              <a:rPr kumimoji="1" lang="ja-JP" altLang="en-US" dirty="0" smtClean="0"/>
              <a:t>キャラデザイン　→　香朱さん</a:t>
            </a:r>
            <a:endParaRPr kumimoji="1" lang="en-US" altLang="ja-JP" dirty="0" smtClean="0"/>
          </a:p>
          <a:p>
            <a:r>
              <a:rPr lang="ja-JP" altLang="en-US" dirty="0" smtClean="0"/>
              <a:t>イラスト　→　越さん</a:t>
            </a:r>
            <a:endParaRPr lang="en-US" altLang="ja-JP" dirty="0" smtClean="0"/>
          </a:p>
          <a:p>
            <a:r>
              <a:rPr lang="ja-JP" altLang="en-US" dirty="0" smtClean="0"/>
              <a:t>音源配布　→　</a:t>
            </a:r>
            <a:r>
              <a:rPr lang="en-US" altLang="ja-JP" dirty="0" smtClean="0"/>
              <a:t>VCR project</a:t>
            </a:r>
          </a:p>
          <a:p>
            <a:r>
              <a:rPr lang="ja-JP" altLang="en-US" dirty="0" smtClean="0"/>
              <a:t>コンセプト　→</a:t>
            </a:r>
            <a:r>
              <a:rPr lang="ja-JP" altLang="en-US" dirty="0"/>
              <a:t>　いつでも遊び心を</a:t>
            </a:r>
            <a:r>
              <a:rPr lang="ja-JP" altLang="en-US" dirty="0" smtClean="0"/>
              <a:t>忘れない　さすらい</a:t>
            </a:r>
            <a:r>
              <a:rPr lang="ja-JP" altLang="en-US" dirty="0"/>
              <a:t>の妄想</a:t>
            </a:r>
            <a:r>
              <a:rPr lang="ja-JP" altLang="en-US" dirty="0" smtClean="0"/>
              <a:t>詩人</a:t>
            </a:r>
            <a:endParaRPr lang="en-US" altLang="ja-JP" dirty="0" smtClean="0"/>
          </a:p>
          <a:p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12</a:t>
            </a:r>
            <a:r>
              <a:rPr lang="ja-JP" altLang="en-US" dirty="0"/>
              <a:t>月に</a:t>
            </a:r>
            <a:r>
              <a:rPr lang="ja-JP" altLang="en-US" dirty="0" smtClean="0"/>
              <a:t>音源</a:t>
            </a:r>
            <a:r>
              <a:rPr lang="ja-JP" altLang="en-US" dirty="0"/>
              <a:t>のみ</a:t>
            </a:r>
            <a:r>
              <a:rPr lang="ja-JP" altLang="en-US" dirty="0" smtClean="0"/>
              <a:t>先行</a:t>
            </a:r>
            <a:r>
              <a:rPr lang="ja-JP" altLang="en-US" dirty="0"/>
              <a:t>リリース</a:t>
            </a:r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1027" name="Picture 3" descr="C:\Users\Public\Documents\wwwroot\kurosquare_material\vcrproject\UTAU\vcr_alyuto\alyuto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0648"/>
            <a:ext cx="2460953" cy="82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33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255458"/>
            <a:ext cx="5291339" cy="7484303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7" y="255458"/>
            <a:ext cx="5291339" cy="748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22288"/>
                </a:solidFill>
              </a:rPr>
              <a:t>「　　　　　　　」の概要</a:t>
            </a:r>
            <a:endParaRPr kumimoji="1" lang="ja-JP" altLang="en-US" dirty="0">
              <a:solidFill>
                <a:srgbClr val="F22288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オリジナル曲をリリース予定</a:t>
            </a:r>
            <a:endParaRPr kumimoji="1" lang="en-US" altLang="ja-JP" dirty="0" smtClean="0"/>
          </a:p>
          <a:p>
            <a:r>
              <a:rPr lang="ja-JP" altLang="en-US" dirty="0"/>
              <a:t>詳細</a:t>
            </a:r>
            <a:r>
              <a:rPr lang="ja-JP" altLang="en-US" dirty="0" smtClean="0"/>
              <a:t>は公式サイトで発表</a:t>
            </a:r>
            <a:endParaRPr kumimoji="1" lang="ja-JP" altLang="en-US" dirty="0"/>
          </a:p>
        </p:txBody>
      </p:sp>
      <p:pic>
        <p:nvPicPr>
          <p:cNvPr id="1027" name="Picture 3" descr="C:\Users\Public\Documents\wwwroot\kurosquare_material\vcrproject\UTAU\vcr_alyuto\alyuto_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0648"/>
            <a:ext cx="2460953" cy="82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86176"/>
            <a:ext cx="5155746" cy="6858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107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153</Words>
  <Application>Microsoft Office PowerPoint</Application>
  <PresentationFormat>画面に合わせる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　　　　　　　　　　から始まるDTM</vt:lpstr>
      <vt:lpstr>VOCALOID と UTAU</vt:lpstr>
      <vt:lpstr>VOCALOIDとUTAUの違い</vt:lpstr>
      <vt:lpstr>「　　　　　　」とは？</vt:lpstr>
      <vt:lpstr>オリジナル曲</vt:lpstr>
      <vt:lpstr>UTAUの特徴</vt:lpstr>
      <vt:lpstr>広がるコミュニティ</vt:lpstr>
      <vt:lpstr>「　　　　　　　」の概要</vt:lpstr>
      <vt:lpstr>「　　　　　　　」の概要</vt:lpstr>
      <vt:lpstr>VCR projectの活動場所</vt:lpstr>
      <vt:lpstr>メンバー募集中（おまけ）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aoixtreme</dc:creator>
  <cp:lastModifiedBy>vcrproject</cp:lastModifiedBy>
  <cp:revision>82</cp:revision>
  <dcterms:created xsi:type="dcterms:W3CDTF">2014-02-18T13:44:00Z</dcterms:created>
  <dcterms:modified xsi:type="dcterms:W3CDTF">2014-03-04T15:01:10Z</dcterms:modified>
</cp:coreProperties>
</file>